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0" r:id="rId8"/>
    <p:sldId id="265" r:id="rId9"/>
    <p:sldId id="270" r:id="rId10"/>
    <p:sldId id="266" r:id="rId11"/>
    <p:sldId id="267" r:id="rId12"/>
    <p:sldId id="268" r:id="rId13"/>
    <p:sldId id="269" r:id="rId14"/>
    <p:sldId id="271" r:id="rId15"/>
    <p:sldId id="272" r:id="rId16"/>
    <p:sldId id="277" r:id="rId17"/>
    <p:sldId id="273" r:id="rId18"/>
    <p:sldId id="278" r:id="rId19"/>
    <p:sldId id="274" r:id="rId20"/>
    <p:sldId id="275" r:id="rId21"/>
    <p:sldId id="279" r:id="rId22"/>
    <p:sldId id="280" r:id="rId23"/>
    <p:sldId id="282" r:id="rId24"/>
    <p:sldId id="283" r:id="rId25"/>
    <p:sldId id="284" r:id="rId26"/>
    <p:sldId id="285" r:id="rId27"/>
    <p:sldId id="276" r:id="rId28"/>
    <p:sldId id="287" r:id="rId29"/>
    <p:sldId id="286" r:id="rId30"/>
    <p:sldId id="288" r:id="rId31"/>
    <p:sldId id="289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"/>
          <p:cNvSpPr/>
          <p:nvPr userDrawn="1"/>
        </p:nvSpPr>
        <p:spPr>
          <a:xfrm rot="10800000">
            <a:off x="4499992" y="2204864"/>
            <a:ext cx="4644008" cy="4653136"/>
          </a:xfrm>
          <a:custGeom>
            <a:avLst/>
            <a:gdLst/>
            <a:ahLst/>
            <a:cxnLst/>
            <a:rect l="l" t="t" r="r" b="b"/>
            <a:pathLst>
              <a:path w="4644008" h="4653136">
                <a:moveTo>
                  <a:pt x="0" y="0"/>
                </a:moveTo>
                <a:lnTo>
                  <a:pt x="4644008" y="0"/>
                </a:lnTo>
                <a:lnTo>
                  <a:pt x="4644008" y="462"/>
                </a:lnTo>
                <a:cubicBezTo>
                  <a:pt x="2080548" y="9863"/>
                  <a:pt x="4923" y="2088522"/>
                  <a:pt x="230" y="4653136"/>
                </a:cubicBezTo>
                <a:lnTo>
                  <a:pt x="0" y="4653136"/>
                </a:lnTo>
                <a:close/>
              </a:path>
            </a:pathLst>
          </a:custGeom>
          <a:solidFill>
            <a:srgbClr val="A3E0FF">
              <a:alpha val="7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직사각형 1"/>
          <p:cNvSpPr/>
          <p:nvPr userDrawn="1"/>
        </p:nvSpPr>
        <p:spPr>
          <a:xfrm>
            <a:off x="0" y="0"/>
            <a:ext cx="4644008" cy="4653136"/>
          </a:xfrm>
          <a:custGeom>
            <a:avLst/>
            <a:gdLst/>
            <a:ahLst/>
            <a:cxnLst/>
            <a:rect l="l" t="t" r="r" b="b"/>
            <a:pathLst>
              <a:path w="4644008" h="4653136">
                <a:moveTo>
                  <a:pt x="0" y="0"/>
                </a:moveTo>
                <a:lnTo>
                  <a:pt x="4644008" y="0"/>
                </a:lnTo>
                <a:lnTo>
                  <a:pt x="4644008" y="462"/>
                </a:lnTo>
                <a:cubicBezTo>
                  <a:pt x="2080548" y="9863"/>
                  <a:pt x="4923" y="2088522"/>
                  <a:pt x="230" y="4653136"/>
                </a:cubicBezTo>
                <a:lnTo>
                  <a:pt x="0" y="4653136"/>
                </a:lnTo>
                <a:close/>
              </a:path>
            </a:pathLst>
          </a:custGeom>
          <a:solidFill>
            <a:srgbClr val="0070C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88EE">
              <a:alpha val="71765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E540-007B-436A-9F32-86B57DA32C47}" type="datetimeFigureOut">
              <a:rPr lang="ko-KR" altLang="en-US" smtClean="0"/>
              <a:pPr/>
              <a:t>2017-09-05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EC47-5313-4B52-8B5A-85E36CA40D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제목 8"/>
          <p:cNvSpPr txBox="1">
            <a:spLocks/>
          </p:cNvSpPr>
          <p:nvPr/>
        </p:nvSpPr>
        <p:spPr>
          <a:xfrm>
            <a:off x="0" y="2132856"/>
            <a:ext cx="9144000" cy="151216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altLang="ko-KR" sz="3000" spc="-150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맑은 고딕" pitchFamily="50" charset="-127"/>
              </a:rPr>
              <a:t>Ⅳ</a:t>
            </a:r>
            <a:r>
              <a:rPr lang="en-US" altLang="ko-KR" sz="3000" spc="-1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맑은 고딕" pitchFamily="50" charset="-127"/>
              </a:rPr>
              <a:t>. </a:t>
            </a:r>
            <a:r>
              <a:rPr lang="ko-KR" altLang="en-US" sz="3000" spc="-1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맑은 고딕" pitchFamily="50" charset="-127"/>
              </a:rPr>
              <a:t>집합과 명제</a:t>
            </a:r>
            <a:endParaRPr lang="en-US" altLang="ko-KR" sz="3000" spc="-150" dirty="0" smtClean="0">
              <a:solidFill>
                <a:prstClr val="black">
                  <a:lumMod val="85000"/>
                  <a:lumOff val="15000"/>
                </a:prstClr>
              </a:solidFill>
              <a:latin typeface="+mj-lt"/>
              <a:ea typeface="맑은 고딕" pitchFamily="50" charset="-127"/>
            </a:endParaRPr>
          </a:p>
          <a:p>
            <a:pPr algn="ctr">
              <a:defRPr/>
            </a:pPr>
            <a:r>
              <a:rPr lang="en-US" altLang="ko-KR" sz="5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맑은 고딕" pitchFamily="50" charset="-127"/>
              </a:rPr>
              <a:t>1. </a:t>
            </a:r>
            <a:r>
              <a:rPr lang="ko-KR" altLang="en-US" sz="5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  <a:ea typeface="맑은 고딕" pitchFamily="50" charset="-127"/>
              </a:rPr>
              <a:t>집합</a:t>
            </a:r>
            <a:endParaRPr lang="ko-KR" altLang="en-US" sz="5000" b="1" dirty="0">
              <a:solidFill>
                <a:prstClr val="black">
                  <a:lumMod val="85000"/>
                  <a:lumOff val="15000"/>
                </a:prstClr>
              </a:solidFill>
              <a:latin typeface="+mj-lt"/>
              <a:ea typeface="맑은 고딕" pitchFamily="50" charset="-127"/>
            </a:endParaRPr>
          </a:p>
        </p:txBody>
      </p:sp>
      <p:sp>
        <p:nvSpPr>
          <p:cNvPr id="3" name="제목 8"/>
          <p:cNvSpPr txBox="1">
            <a:spLocks/>
          </p:cNvSpPr>
          <p:nvPr/>
        </p:nvSpPr>
        <p:spPr>
          <a:xfrm>
            <a:off x="0" y="3861048"/>
            <a:ext cx="9144000" cy="108012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ko-KR" altLang="en-US" sz="4000" b="1" dirty="0" smtClean="0">
                <a:solidFill>
                  <a:schemeClr val="accent1"/>
                </a:solidFill>
                <a:latin typeface="+mj-lt"/>
                <a:ea typeface="맑은 고딕" pitchFamily="50" charset="-127"/>
              </a:rPr>
              <a:t>교과서 문제</a:t>
            </a:r>
            <a:endParaRPr lang="ko-KR" altLang="en-US" sz="4000" b="1" dirty="0">
              <a:solidFill>
                <a:schemeClr val="accent1"/>
              </a:solidFill>
              <a:latin typeface="+mj-lt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63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02 </a:t>
            </a:r>
            <a:r>
              <a:rPr lang="ko-KR" altLang="en-US" sz="2500" b="1" dirty="0">
                <a:solidFill>
                  <a:schemeClr val="bg1"/>
                </a:solidFill>
              </a:rPr>
              <a:t>집합 사이의 포함 관계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13" y="1020713"/>
            <a:ext cx="1047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52" y="1700808"/>
            <a:ext cx="878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0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02 </a:t>
            </a:r>
            <a:r>
              <a:rPr lang="ko-KR" altLang="en-US" sz="2500" b="1" dirty="0">
                <a:solidFill>
                  <a:schemeClr val="bg1"/>
                </a:solidFill>
              </a:rPr>
              <a:t>집합 사이의 포함 관계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38" y="1052736"/>
            <a:ext cx="1000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12006"/>
            <a:ext cx="88296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9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02 </a:t>
            </a:r>
            <a:r>
              <a:rPr lang="ko-KR" altLang="en-US" sz="2500" b="1" dirty="0">
                <a:solidFill>
                  <a:schemeClr val="bg1"/>
                </a:solidFill>
              </a:rPr>
              <a:t>집합 사이의 포함 관계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3" y="1052736"/>
            <a:ext cx="9715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1700808"/>
            <a:ext cx="88011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213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</a:rPr>
              <a:t>02 </a:t>
            </a:r>
            <a:r>
              <a:rPr lang="ko-KR" altLang="en-US" sz="2500" b="1" dirty="0" smtClean="0">
                <a:solidFill>
                  <a:schemeClr val="bg1"/>
                </a:solidFill>
              </a:rPr>
              <a:t>집합 사이의 포함 관계</a:t>
            </a:r>
            <a:endParaRPr lang="ko-KR" altLang="en-US" sz="2500" b="1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10" y="1167606"/>
            <a:ext cx="8286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10" y="1772816"/>
            <a:ext cx="8629650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47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03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집합의 연산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9715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86" y="1772816"/>
            <a:ext cx="8753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4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13" y="1020713"/>
            <a:ext cx="1047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8" y="1700808"/>
            <a:ext cx="885825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0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03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집합의 연산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7" y="1071215"/>
            <a:ext cx="9429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38" y="1772816"/>
            <a:ext cx="8410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32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38" y="1052736"/>
            <a:ext cx="1000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700808"/>
            <a:ext cx="84201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8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23" y="1065988"/>
            <a:ext cx="9715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23" y="1700808"/>
            <a:ext cx="84867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3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</a:t>
            </a:r>
            <a:r>
              <a:rPr lang="ko-KR" altLang="en-US" sz="2500" b="1" dirty="0" smtClean="0">
                <a:solidFill>
                  <a:schemeClr val="bg1"/>
                </a:solidFill>
              </a:rPr>
              <a:t>연산</a:t>
            </a:r>
            <a:endParaRPr lang="ko-KR" altLang="en-US" sz="2500" b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3" y="1052736"/>
            <a:ext cx="9715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772816"/>
            <a:ext cx="84391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46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01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9715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16410"/>
            <a:ext cx="88868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01" y="1052736"/>
            <a:ext cx="10001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01" y="1763317"/>
            <a:ext cx="85915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" y="1052736"/>
            <a:ext cx="9715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94" y="1772816"/>
            <a:ext cx="84772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2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9429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89" y="1844824"/>
            <a:ext cx="85248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7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9620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8487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6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9620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772816"/>
            <a:ext cx="88677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7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5439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7" y="1124744"/>
            <a:ext cx="9429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14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9" y="1124744"/>
            <a:ext cx="10001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844824"/>
            <a:ext cx="88296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75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38" y="1052736"/>
            <a:ext cx="9334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5" y="1509861"/>
            <a:ext cx="86487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69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124744"/>
            <a:ext cx="10001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844824"/>
            <a:ext cx="745807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3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17" y="1124744"/>
            <a:ext cx="9715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17" y="1844824"/>
            <a:ext cx="74771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39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01 </a:t>
            </a:r>
            <a:r>
              <a:rPr lang="ko-KR" altLang="en-US" sz="2500" b="1" dirty="0">
                <a:solidFill>
                  <a:schemeClr val="bg1"/>
                </a:solidFill>
              </a:rPr>
              <a:t>집합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13" y="1020713"/>
            <a:ext cx="1047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700808"/>
            <a:ext cx="88296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17" y="1124744"/>
            <a:ext cx="952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45" y="1844824"/>
            <a:ext cx="8496300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7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03 </a:t>
            </a:r>
            <a:r>
              <a:rPr lang="ko-KR" altLang="en-US" sz="2500" b="1" dirty="0">
                <a:solidFill>
                  <a:schemeClr val="bg1"/>
                </a:solidFill>
              </a:rPr>
              <a:t>집합의 연산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17" y="1052736"/>
            <a:ext cx="96202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8296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7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01 </a:t>
            </a:r>
            <a:r>
              <a:rPr lang="ko-KR" altLang="en-US" sz="2500" b="1" dirty="0">
                <a:solidFill>
                  <a:schemeClr val="bg1"/>
                </a:solidFill>
              </a:rPr>
              <a:t>집합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38" y="1052736"/>
            <a:ext cx="1000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700808"/>
            <a:ext cx="88677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01 </a:t>
            </a:r>
            <a:r>
              <a:rPr lang="ko-KR" altLang="en-US" sz="2500" b="1" dirty="0">
                <a:solidFill>
                  <a:schemeClr val="bg1"/>
                </a:solidFill>
              </a:rPr>
              <a:t>집합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3" y="1052736"/>
            <a:ext cx="9715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29" y="1844824"/>
            <a:ext cx="890587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3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>
                <a:solidFill>
                  <a:schemeClr val="bg1"/>
                </a:solidFill>
              </a:rPr>
              <a:t>01 </a:t>
            </a:r>
            <a:r>
              <a:rPr lang="ko-KR" altLang="en-US" sz="2500" b="1" dirty="0">
                <a:solidFill>
                  <a:schemeClr val="bg1"/>
                </a:solidFill>
              </a:rPr>
              <a:t>집합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10001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01" y="1778124"/>
            <a:ext cx="8010525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95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01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55309"/>
            <a:ext cx="8953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84784"/>
            <a:ext cx="8620125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02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 사이의 포함 관계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9715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0808"/>
            <a:ext cx="88392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4249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bg1"/>
                </a:solidFill>
                <a:latin typeface="+mj-lt"/>
              </a:rPr>
              <a:t>02 </a:t>
            </a:r>
            <a:r>
              <a:rPr lang="ko-KR" altLang="en-US" sz="2500" b="1" dirty="0" smtClean="0">
                <a:solidFill>
                  <a:schemeClr val="bg1"/>
                </a:solidFill>
                <a:latin typeface="+mj-lt"/>
              </a:rPr>
              <a:t>집합 사이의 포함 관계</a:t>
            </a:r>
            <a:endParaRPr lang="ko-KR" altLang="en-US" sz="25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7" y="1071215"/>
            <a:ext cx="9429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16" y="1697495"/>
            <a:ext cx="86582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4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105</Words>
  <Application>Microsoft Office PowerPoint</Application>
  <PresentationFormat>화면 슬라이드 쇼(4:3)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math</dc:creator>
  <cp:lastModifiedBy>User</cp:lastModifiedBy>
  <cp:revision>36</cp:revision>
  <dcterms:created xsi:type="dcterms:W3CDTF">2017-08-22T13:35:40Z</dcterms:created>
  <dcterms:modified xsi:type="dcterms:W3CDTF">2017-09-05T01:07:20Z</dcterms:modified>
</cp:coreProperties>
</file>